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7" r:id="rId13"/>
    <p:sldId id="266" r:id="rId14"/>
    <p:sldId id="270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3" autoAdjust="0"/>
    <p:restoredTop sz="94660"/>
  </p:normalViewPr>
  <p:slideViewPr>
    <p:cSldViewPr>
      <p:cViewPr varScale="1">
        <p:scale>
          <a:sx n="73" d="100"/>
          <a:sy n="73" d="100"/>
        </p:scale>
        <p:origin x="-7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8F686A1-5E6B-4221-B580-9FB14F6BDF4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8F686A1-5E6B-4221-B580-9FB14F6BDF4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D34714E-DE7D-4B57-ABF1-46EFC00C9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3000" y="4038600"/>
            <a:ext cx="74340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The Art of Jumping Rope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52600" y="5334000"/>
            <a:ext cx="594803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By: Michael L., Andrew S., Andy …</a:t>
            </a:r>
          </a:p>
          <a:p>
            <a:pPr algn="ctr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25007" y="381000"/>
            <a:ext cx="726673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Marginal Distributions</a:t>
            </a:r>
          </a:p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Sports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743200"/>
            <a:ext cx="3826463" cy="31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5619" y="381000"/>
            <a:ext cx="80823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Marginal</a:t>
            </a:r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Distr.</a:t>
            </a:r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Breakfast</a:t>
            </a:r>
            <a:endParaRPr lang="en-US" sz="5400" b="1" cap="none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8768" y="2302311"/>
            <a:ext cx="3826463" cy="31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1652" y="381000"/>
            <a:ext cx="5910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Conditional Distr.</a:t>
            </a:r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endParaRPr lang="en-US" sz="5400" b="1" cap="none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057400"/>
            <a:ext cx="4080713" cy="3629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25007" y="457200"/>
            <a:ext cx="7627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Indep</a:t>
            </a:r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</a:t>
            </a:r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Categorical Data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752600"/>
            <a:ext cx="8305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Sports v. Breakfast:</a:t>
            </a:r>
          </a:p>
          <a:p>
            <a:endParaRPr lang="en-US" sz="2400" dirty="0"/>
          </a:p>
          <a:p>
            <a:r>
              <a:rPr lang="en-US" sz="2400" dirty="0" smtClean="0"/>
              <a:t>-Sports: Playing sports USUALLY results in a healthier physique and better cardio vascular system (used in jump roping)</a:t>
            </a:r>
          </a:p>
          <a:p>
            <a:r>
              <a:rPr lang="en-US" sz="2400" dirty="0" smtClean="0"/>
              <a:t>-Breakfast: Calories literally is the fuel of the body. Eating allows for better performance in physical and mental activities.</a:t>
            </a:r>
          </a:p>
          <a:p>
            <a:endParaRPr lang="en-US" sz="2400" dirty="0" smtClean="0"/>
          </a:p>
          <a:p>
            <a:r>
              <a:rPr lang="en-US" sz="2400" dirty="0" smtClean="0"/>
              <a:t>Analysis: Sports allows you for the opportunity to have a stronger and more effective body for jumping roping compared to breakfast. Breakfast has no permanent physical benefits although the calorie boost promotes physical and mental activity temporarily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2610728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-All in all the test came out a success</a:t>
            </a:r>
          </a:p>
          <a:p>
            <a:r>
              <a:rPr lang="en-US" sz="2800" dirty="0" smtClean="0"/>
              <a:t>-Trends showed that people who ate breakfast and played sports were more successful with their jump roping. It was only a slight win however.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45522" y="457200"/>
            <a:ext cx="7186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Possible Error or Bias?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752600"/>
            <a:ext cx="830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-Subconsciously giving friend a few extra jumps</a:t>
            </a:r>
          </a:p>
          <a:p>
            <a:endParaRPr lang="en-US" sz="2400" dirty="0" smtClean="0"/>
          </a:p>
          <a:p>
            <a:r>
              <a:rPr lang="en-US" sz="2400" dirty="0" smtClean="0"/>
              <a:t>-Losing count (even w/ tallying the paper)</a:t>
            </a:r>
          </a:p>
          <a:p>
            <a:endParaRPr lang="en-US" sz="2400" dirty="0" smtClean="0"/>
          </a:p>
          <a:p>
            <a:r>
              <a:rPr lang="en-US" sz="2400" dirty="0" smtClean="0"/>
              <a:t>-Not starting the timer soon enough</a:t>
            </a:r>
          </a:p>
          <a:p>
            <a:endParaRPr lang="en-US" sz="2400" dirty="0" smtClean="0"/>
          </a:p>
          <a:p>
            <a:r>
              <a:rPr lang="en-US" sz="2400" dirty="0" smtClean="0"/>
              <a:t>-Inability to keep up w/ jumper’s pace</a:t>
            </a:r>
          </a:p>
          <a:p>
            <a:endParaRPr lang="en-US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our Minute to Win It lab, we measured how many times a person could make a full rotation w/ a jump rope in 1 min. Our variables were blocked by gender, whether or not the person ate breakfast and whether or not the person played any sports. </a:t>
            </a:r>
          </a:p>
          <a:p>
            <a:r>
              <a:rPr lang="en-US" sz="2400" dirty="0" smtClean="0"/>
              <a:t>Some outliers were expected but not many came up and only in specific situations</a:t>
            </a:r>
          </a:p>
          <a:p>
            <a:r>
              <a:rPr lang="en-US" sz="2400" dirty="0" smtClean="0"/>
              <a:t>Skill w/ jump rope also a key factor 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14800" y="838200"/>
            <a:ext cx="5410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Quantitative Data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-201417"/>
            <a:ext cx="4267200" cy="705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200400"/>
            <a:ext cx="4017150" cy="318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381000"/>
            <a:ext cx="6128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Quant. Data Cont. 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3115356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228600"/>
            <a:ext cx="5910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Normal Prob. Plot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9987" y="1604361"/>
            <a:ext cx="5924025" cy="451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228600"/>
            <a:ext cx="4993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Gender Display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165209"/>
            <a:ext cx="4525650" cy="369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1100" y="2657609"/>
            <a:ext cx="3762900" cy="420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98211" y="228600"/>
            <a:ext cx="4769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Sports</a:t>
            </a:r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Display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974859"/>
            <a:ext cx="4398525" cy="388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2353" y="3200400"/>
            <a:ext cx="332164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304800"/>
            <a:ext cx="58432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Sep. Partner Data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971800"/>
            <a:ext cx="455019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225" y="2784509"/>
            <a:ext cx="3635775" cy="407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381000"/>
            <a:ext cx="4970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Two-Way Table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752600"/>
            <a:ext cx="4648200" cy="29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95400" y="50292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-This table is very complicated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166</TotalTime>
  <Words>301</Words>
  <Application>Microsoft Office PowerPoint</Application>
  <PresentationFormat>On-screen Show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Metro</vt:lpstr>
      <vt:lpstr>Slide 1</vt:lpstr>
      <vt:lpstr>Introduction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Conclusion</vt:lpstr>
      <vt:lpstr>Slide 15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spognardi.a611</dc:creator>
  <cp:lastModifiedBy>spognardi.a611</cp:lastModifiedBy>
  <cp:revision>17</cp:revision>
  <dcterms:created xsi:type="dcterms:W3CDTF">2011-05-16T11:29:52Z</dcterms:created>
  <dcterms:modified xsi:type="dcterms:W3CDTF">2011-05-18T11:23:19Z</dcterms:modified>
</cp:coreProperties>
</file>